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8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05D5-D53D-480E-A450-ED2B2A0FDC8E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401-E8BB-4173-AFCA-22D5D0B98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30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05D5-D53D-480E-A450-ED2B2A0FDC8E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401-E8BB-4173-AFCA-22D5D0B98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10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05D5-D53D-480E-A450-ED2B2A0FDC8E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401-E8BB-4173-AFCA-22D5D0B98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37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05D5-D53D-480E-A450-ED2B2A0FDC8E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401-E8BB-4173-AFCA-22D5D0B98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121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05D5-D53D-480E-A450-ED2B2A0FDC8E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401-E8BB-4173-AFCA-22D5D0B98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045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05D5-D53D-480E-A450-ED2B2A0FDC8E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401-E8BB-4173-AFCA-22D5D0B98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47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05D5-D53D-480E-A450-ED2B2A0FDC8E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401-E8BB-4173-AFCA-22D5D0B98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74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05D5-D53D-480E-A450-ED2B2A0FDC8E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401-E8BB-4173-AFCA-22D5D0B98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35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05D5-D53D-480E-A450-ED2B2A0FDC8E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401-E8BB-4173-AFCA-22D5D0B98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47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05D5-D53D-480E-A450-ED2B2A0FDC8E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401-E8BB-4173-AFCA-22D5D0B98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874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05D5-D53D-480E-A450-ED2B2A0FDC8E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FE401-E8BB-4173-AFCA-22D5D0B98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2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05D5-D53D-480E-A450-ED2B2A0FDC8E}" type="datetimeFigureOut">
              <a:rPr lang="fr-FR" smtClean="0"/>
              <a:t>12/05/2017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FE401-E8BB-4173-AFCA-22D5D0B98F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02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resident-upem@upem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upem.org/" TargetMode="External"/><Relationship Id="rId4" Type="http://schemas.openxmlformats.org/officeDocument/2006/relationships/hyperlink" Target="mailto:secretairegeneral@upem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fr-FR" dirty="0"/>
              <a:t>UPEM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97360" y="1519753"/>
            <a:ext cx="6400800" cy="1752600"/>
          </a:xfrm>
        </p:spPr>
        <p:txBody>
          <a:bodyPr/>
          <a:lstStyle/>
          <a:p>
            <a:r>
              <a:rPr lang="fr-FR" dirty="0"/>
              <a:t>Document de présentation</a:t>
            </a:r>
          </a:p>
          <a:p>
            <a:r>
              <a:rPr lang="fr-FR" dirty="0"/>
              <a:t>En quart de page dans l’annuaire ENSM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619672" y="6461898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/>
              <a:t>Ce document est à destination des membres du bureau de l’UPEM</a:t>
            </a:r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4854182"/>
            <a:ext cx="466725" cy="4667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3335740" y="4902878"/>
            <a:ext cx="2968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QR code du site web UPEM</a:t>
            </a:r>
          </a:p>
        </p:txBody>
      </p:sp>
      <p:sp>
        <p:nvSpPr>
          <p:cNvPr id="8" name="Rectangle 7"/>
          <p:cNvSpPr/>
          <p:nvPr/>
        </p:nvSpPr>
        <p:spPr>
          <a:xfrm>
            <a:off x="2261468" y="3742632"/>
            <a:ext cx="5346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183640" algn="l"/>
              </a:tabLst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Messagerie président : </a:t>
            </a:r>
            <a:r>
              <a:rPr lang="fr-FR" sz="1600" u="sng" dirty="0">
                <a:solidFill>
                  <a:srgbClr val="00206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3"/>
              </a:rPr>
              <a:t>president-upem@upem.org</a:t>
            </a:r>
            <a:endParaRPr lang="fr-FR" dirty="0">
              <a:solidFill>
                <a:srgbClr val="515151"/>
              </a:solidFill>
              <a:latin typeface="Cochin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  <a:tabLst>
                <a:tab pos="1183640" algn="l"/>
              </a:tabLst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Messagerie UPEM :	</a:t>
            </a:r>
            <a:r>
              <a:rPr lang="fr-FR" sz="1600" u="sng" dirty="0">
                <a:solidFill>
                  <a:srgbClr val="00206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4"/>
              </a:rPr>
              <a:t>secretairegeneral@upem.org</a:t>
            </a:r>
            <a:endParaRPr lang="fr-FR" dirty="0">
              <a:solidFill>
                <a:srgbClr val="515151"/>
              </a:solidFill>
              <a:latin typeface="Cochin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  <a:tabLst>
                <a:tab pos="1183640" algn="l"/>
              </a:tabLst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Site web :	</a:t>
            </a:r>
            <a:r>
              <a:rPr lang="fr-FR" b="1" u="sng" dirty="0">
                <a:solidFill>
                  <a:srgbClr val="51515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  <a:hlinkClick r:id="rId5"/>
              </a:rPr>
              <a:t>www.upem.org</a:t>
            </a:r>
            <a:endParaRPr lang="fr-FR" dirty="0">
              <a:solidFill>
                <a:srgbClr val="515151"/>
              </a:solidFill>
              <a:latin typeface="Cochin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878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LOGO Upem</a:t>
            </a:r>
          </a:p>
        </p:txBody>
      </p:sp>
      <p:pic>
        <p:nvPicPr>
          <p:cNvPr id="6" name="Image 5" descr="Une image contenant signe, texte, extérieur, orange&#10;&#10;Description générée avec un niveau de confiance élev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463" y="1593936"/>
            <a:ext cx="5533802" cy="4273464"/>
          </a:xfrm>
          <a:prstGeom prst="rect">
            <a:avLst/>
          </a:prstGeom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1619672" y="6461898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/>
              <a:t>Ce document est à destination des membres du bureau de l’UPEM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840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LOGO FEMAS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477" y="3212976"/>
            <a:ext cx="2849045" cy="110108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771800" y="1429997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 UPEM est membre de la FEMAS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1619672" y="6461898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/>
              <a:t>Ce document est à destination des membres du bureau de l’UPEM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214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Texte proposé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dirty="0"/>
              <a:t>l’Union Professionnelle des Experts Maritimes, UPEM, est une association régie par la loi de 1901, qui rassemble à l’échelon national des professionnels de la mer dont les qualifications universitaires et techniques et l’expérience maritime, leur permettent d’exercer avec compétence le métier d’expert maritime dans les domaines de :</a:t>
            </a:r>
          </a:p>
          <a:p>
            <a:pPr marL="0" indent="0">
              <a:buNone/>
            </a:pPr>
            <a:r>
              <a:rPr lang="fr-FR" dirty="0"/>
              <a:t>- la construction et la réparation navale</a:t>
            </a:r>
          </a:p>
          <a:p>
            <a:pPr marL="0" indent="0">
              <a:buNone/>
            </a:pPr>
            <a:r>
              <a:rPr lang="fr-FR" dirty="0"/>
              <a:t>- la navigation commerciale</a:t>
            </a:r>
          </a:p>
          <a:p>
            <a:pPr marL="0" indent="0">
              <a:buNone/>
            </a:pPr>
            <a:r>
              <a:rPr lang="fr-FR" dirty="0"/>
              <a:t>- Les marchandises transportées</a:t>
            </a:r>
          </a:p>
          <a:p>
            <a:pPr marL="0" indent="0">
              <a:buNone/>
            </a:pPr>
            <a:r>
              <a:rPr lang="fr-FR" dirty="0"/>
              <a:t>- la pêche</a:t>
            </a:r>
          </a:p>
          <a:p>
            <a:pPr marL="0" indent="0">
              <a:buNone/>
            </a:pPr>
            <a:r>
              <a:rPr lang="fr-FR" dirty="0"/>
              <a:t>- la plaisance &amp; grande plaisance</a:t>
            </a:r>
          </a:p>
          <a:p>
            <a:pPr marL="0" indent="0">
              <a:buNone/>
            </a:pPr>
            <a:r>
              <a:rPr lang="fr-FR" dirty="0"/>
              <a:t>- la navigation et la batellerie fluviale</a:t>
            </a:r>
          </a:p>
          <a:p>
            <a:pPr marL="0" indent="0">
              <a:buNone/>
            </a:pPr>
            <a:r>
              <a:rPr lang="fr-FR" dirty="0"/>
              <a:t>- L’intervention sous la mer, plongée hyperbare</a:t>
            </a:r>
          </a:p>
          <a:p>
            <a:pPr marL="0" indent="0">
              <a:buNone/>
            </a:pPr>
            <a:r>
              <a:rPr lang="fr-FR" dirty="0"/>
              <a:t>- L’offshore pétrolier, gaz et EMR</a:t>
            </a:r>
          </a:p>
          <a:p>
            <a:pPr marL="0" indent="0">
              <a:buNone/>
            </a:pPr>
            <a:r>
              <a:rPr lang="fr-FR" dirty="0"/>
              <a:t>- les travaux portuaires ...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L’UPEM est membre de :</a:t>
            </a:r>
          </a:p>
          <a:p>
            <a:pPr marL="0" indent="0">
              <a:buNone/>
            </a:pPr>
            <a:r>
              <a:rPr lang="fr-FR" dirty="0"/>
              <a:t>L’Institut français de la mer IFM</a:t>
            </a:r>
          </a:p>
          <a:p>
            <a:pPr marL="0" indent="0">
              <a:buNone/>
            </a:pPr>
            <a:r>
              <a:rPr lang="fr-FR" dirty="0"/>
              <a:t>Le Cluster maritime français CMF</a:t>
            </a:r>
          </a:p>
          <a:p>
            <a:pPr marL="0" indent="0">
              <a:buNone/>
            </a:pPr>
            <a:r>
              <a:rPr lang="fr-FR" dirty="0"/>
              <a:t>La Fédération des industries nautiques FIN</a:t>
            </a:r>
          </a:p>
          <a:p>
            <a:pPr marL="0" indent="0">
              <a:buNone/>
            </a:pPr>
            <a:r>
              <a:rPr lang="fr-FR" dirty="0"/>
              <a:t>Le Conseil supérieur de la météorologie CSM.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L’ UPEM est membre de la FEMAS, </a:t>
            </a:r>
            <a:r>
              <a:rPr lang="en-US" dirty="0"/>
              <a:t>Federation of European Maritime Associations of Surveyors and Consultants,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L'UPEM est à l’origine de la création du Diplôme Universitaire d’Expert Maritime (DUEM) en partenariat avec l’Université et l’École Nationale Supérieure Maritime (ENSM) du Havre.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1619672" y="6461898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/>
              <a:t>Ce document est à destination des membres du bureau de l’UPEM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665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Photos proposées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1619672" y="6461898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/>
              <a:t>Ce document est à destination des membres du bureau de l’UPEM</a:t>
            </a:r>
            <a:endParaRPr lang="fr-FR" dirty="0"/>
          </a:p>
        </p:txBody>
      </p:sp>
      <p:pic>
        <p:nvPicPr>
          <p:cNvPr id="8" name="Image 7" descr="Une image contenant ciel, bateau, eau, extérieur&#10;&#10;Description générée avec un niveau de confiance très élevé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68760"/>
            <a:ext cx="4896036" cy="326402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22506"/>
            <a:ext cx="4248757" cy="3303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0494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281</Words>
  <Application>Microsoft Office PowerPoint</Application>
  <PresentationFormat>Affichage à l'écran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Calibri</vt:lpstr>
      <vt:lpstr>Cochin</vt:lpstr>
      <vt:lpstr>Thème Office</vt:lpstr>
      <vt:lpstr>UPEM</vt:lpstr>
      <vt:lpstr>LOGO Upem</vt:lpstr>
      <vt:lpstr>LOGO FEMAS</vt:lpstr>
      <vt:lpstr>Texte proposé</vt:lpstr>
      <vt:lpstr>Photos proposées</vt:lpstr>
    </vt:vector>
  </TitlesOfParts>
  <Company>BNP Paribas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UPEM</dc:title>
  <dc:creator>SG Raymond GAUVAIN</dc:creator>
  <cp:lastModifiedBy>Raymond GAUVAIN</cp:lastModifiedBy>
  <cp:revision>11</cp:revision>
  <dcterms:created xsi:type="dcterms:W3CDTF">2016-11-21T09:44:37Z</dcterms:created>
  <dcterms:modified xsi:type="dcterms:W3CDTF">2017-05-12T07:44:54Z</dcterms:modified>
</cp:coreProperties>
</file>